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D44007-E8C0-4D00-9F5F-FCA1F6FD2AFC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12983F-668C-4E26-8723-E3FC4B3AEC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Smith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Now that we have discussed some examples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7949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Working independently use the list we come up with as a class develop a timeline of the production of the candy bar.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Use different colors to label which category the item falls under in the factors of production.</a:t>
            </a:r>
            <a:endParaRPr lang="en-US" sz="2000" b="0" dirty="0"/>
          </a:p>
        </p:txBody>
      </p:sp>
      <p:pic>
        <p:nvPicPr>
          <p:cNvPr id="7170" name="Picture 2" descr="C:\Users\Brittany Smith\AppData\Local\Microsoft\Windows\Temporary Internet Files\Content.IE5\1XQKU9R0\MC9000536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49" y="2572664"/>
            <a:ext cx="1720901" cy="171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you’re finished…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88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Turn in your timelines and enjoy your candy bar!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you do not finish, complete for homework</a:t>
            </a:r>
            <a:endParaRPr lang="en-US" sz="2000" dirty="0"/>
          </a:p>
        </p:txBody>
      </p:sp>
      <p:pic>
        <p:nvPicPr>
          <p:cNvPr id="8194" name="Picture 2" descr="C:\Users\Brittany Smith\AppData\Local\Microsoft\Windows\Temporary Internet Files\Content.IE5\GR1UKL6V\MC9001127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20" y="1981200"/>
            <a:ext cx="7217359" cy="384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goes into making a candy bar?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2999"/>
            <a:ext cx="7543800" cy="358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6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your desks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04188" cy="15097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List everything that you know goes into creating the candy bar that I placed on your desk.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Think of as many things as you can until I tell you to stop.</a:t>
            </a:r>
            <a:endParaRPr lang="en-US" sz="2000" b="0" dirty="0"/>
          </a:p>
        </p:txBody>
      </p:sp>
      <p:pic>
        <p:nvPicPr>
          <p:cNvPr id="9218" name="Picture 2" descr="C:\Users\Brittany Smith\AppData\Local\Microsoft\Windows\Temporary Internet Files\Content.IE5\1XQKU9R0\MC90029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15" y="2957549"/>
            <a:ext cx="2123971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2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factors of production?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7490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Land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Labor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Capital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Entrepreneurship</a:t>
            </a:r>
          </a:p>
          <a:p>
            <a:pPr marL="0" indent="0"/>
            <a:endParaRPr lang="en-US" sz="2400" dirty="0"/>
          </a:p>
        </p:txBody>
      </p:sp>
      <p:pic>
        <p:nvPicPr>
          <p:cNvPr id="2050" name="Picture 2" descr="C:\Users\Brittany Smith\AppData\Local\Microsoft\Windows\Temporary Internet Files\Content.IE5\GR1UKL6V\MC9003913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62200"/>
            <a:ext cx="1787525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3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1759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Land is the economic resource encompassing natural resources found within a </a:t>
            </a:r>
            <a:r>
              <a:rPr lang="en-US" sz="2000" b="0" dirty="0" smtClean="0"/>
              <a:t>nation’s </a:t>
            </a:r>
            <a:r>
              <a:rPr lang="en-US" sz="2000" b="0" dirty="0"/>
              <a:t>economy. 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This resource includes timber, land, fisheries, farms and other similar natural resources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Land is usually a limited resource for many economies.</a:t>
            </a:r>
          </a:p>
          <a:p>
            <a:pPr marL="0" indent="0"/>
            <a:endParaRPr lang="en-US" sz="2000" dirty="0"/>
          </a:p>
        </p:txBody>
      </p:sp>
      <p:pic>
        <p:nvPicPr>
          <p:cNvPr id="3074" name="Picture 2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83278"/>
            <a:ext cx="1809598" cy="144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Labor represents the human capital available to transform raw or national resources into consumer goods. 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Human capital includes all able-bodied individuals capable of working.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This factor of production is a flexible resource as workers can be moved to different areas.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Human capital can be improved through training or educating workers.</a:t>
            </a:r>
            <a:endParaRPr lang="en-US" sz="2000" dirty="0"/>
          </a:p>
        </p:txBody>
      </p:sp>
      <p:pic>
        <p:nvPicPr>
          <p:cNvPr id="4098" name="Picture 2" descr="C:\Users\Brittany Smith\AppData\Local\Microsoft\Windows\Temporary Internet Files\Content.IE5\GR1UKL6V\MC9004325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24325"/>
            <a:ext cx="18415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3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9379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Capital has two economic definitions as a factor of production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Capital can represent the monetary resources companies use to purchase natural resources, land and other capital goods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 Capital also represents the major physical assets individuals and companies use when producing goods or services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These assets include buildings, production facilities, equipment, vehicles and other similar items. </a:t>
            </a:r>
            <a:endParaRPr lang="en-US" sz="2000" b="0" dirty="0"/>
          </a:p>
        </p:txBody>
      </p:sp>
      <p:pic>
        <p:nvPicPr>
          <p:cNvPr id="5122" name="Picture 2" descr="C:\Users\Brittany Smith\AppData\Local\Microsoft\Windows\Temporary Internet Files\Content.IE5\1XQKU9R0\MC9004316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8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Entrepreneurship is considered a factor of production because economic resources can exist in an economy and not be transformed into consumer goods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Entrepreneurs usually have an idea for creating a valuable good or service and assume the risk involved with transforming economic resources into consumer products. </a:t>
            </a:r>
            <a:endParaRPr lang="en-US" sz="2000" b="0" dirty="0"/>
          </a:p>
        </p:txBody>
      </p:sp>
      <p:pic>
        <p:nvPicPr>
          <p:cNvPr id="614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goes into a candy bar?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090372"/>
          </a:xfrm>
        </p:spPr>
        <p:txBody>
          <a:bodyPr numCol="3"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Idea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Money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Workers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Land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B</a:t>
            </a:r>
            <a:r>
              <a:rPr lang="en-US" sz="2200" dirty="0" smtClean="0"/>
              <a:t>uilding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Machinery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Chocolate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Nuts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Nougat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Wrapper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Ink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Managers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Paper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Trucks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Packing boxes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Distributors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Carmel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Sugar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Advertiser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Electricity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Water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Gas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Stores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</TotalTime>
  <Words>276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Factors of Production</vt:lpstr>
      <vt:lpstr>What goes into making a candy bar?</vt:lpstr>
      <vt:lpstr>Clear your desks</vt:lpstr>
      <vt:lpstr>What are the factors of production?</vt:lpstr>
      <vt:lpstr>land</vt:lpstr>
      <vt:lpstr>Labor </vt:lpstr>
      <vt:lpstr>capital</vt:lpstr>
      <vt:lpstr>entrepreneurship</vt:lpstr>
      <vt:lpstr>So what goes into a candy bar?</vt:lpstr>
      <vt:lpstr>Now that we have discussed some examples</vt:lpstr>
      <vt:lpstr>Once you’re finished…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of Production</dc:title>
  <dc:creator>Brittany Smith</dc:creator>
  <cp:lastModifiedBy>Brittany Smith</cp:lastModifiedBy>
  <cp:revision>12</cp:revision>
  <dcterms:created xsi:type="dcterms:W3CDTF">2013-02-28T05:43:42Z</dcterms:created>
  <dcterms:modified xsi:type="dcterms:W3CDTF">2013-02-28T06:25:17Z</dcterms:modified>
</cp:coreProperties>
</file>